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Look, we have 1 counter. It's all on its own – there isn't another counter to be its partner. When one is left over like this, we call it an odd number. 1 is odd.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we have 2 counters, and look – they've paired up! Every counter has a partner, so 2 is an even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ladybird has 1 spot on this side. If we add the same again, 1 more spot, how many spots does she have altogether? Double 1 is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ladybird has 2 spots on one side. Let's add the same again – 2 more spots on the other side. Double 2 is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have 4 counters to share fairly between 2 plates, so everyone gets the same. If we share them out evenly, one at a time, each plate gets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we have 6 counters to share fairly between our 2 plates. Let's share them out evenly, one at a time. Each plate gets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are 3 counters. Let's try to put them in pairs... one counter doesn't have a partner! 3 is an odd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are 4 counters. Let's put them in pairs... every counter has found a partner! 4 is an even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Can every counter find a partner?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Every counter has a partner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Double 1: the same again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Double 2: the same again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 and 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Sharing fairly between two plates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Sharing fairly between two plates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Spotting an odd number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Spotting an even number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Odds, evens and doubles to 10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