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Let's count along our track together: 17, 18, 19, 20... what comes next? After 20 comes 21! Point to 21 with 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Count with me: 18, 19... one more than 19 is 20. Let's find 20 on the track.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this row. After 20 it's twenty-one, twenty-two, twenty-three, all the way to twenty-nine. Listen for the 'twenty' at the start each time, not 'twenty-ten'!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After 9 comes 10, after 19 comes 20, and after 29 comes 30. Say it with me: ten, twenty, thirty!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full ten frames and no more. How many is that altogether? That's right,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full ten frames, and one more. Two tens and 1 makes 21.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numbers are hiding on our square. After 20 comes... 21! And after 22 comes... 23! Well 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more numbers are hiding. After 23 comes... 24! And after 26 comes... 27! You know the pattern.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Counting on past 20</a:t>
            </a:r>
          </a:p>
        </p:txBody>
      </p:sp>
      <p:pic>
        <p:nvPicPr>
          <p:cNvPr id="3" name="Picture 2" descr="slide-pic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20, 21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One more than 19</a:t>
            </a:r>
          </a:p>
        </p:txBody>
      </p:sp>
      <p:pic>
        <p:nvPicPr>
          <p:cNvPr id="3" name="Picture 2" descr="slide-pic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19, 20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The twenties</a:t>
            </a:r>
          </a:p>
        </p:txBody>
      </p:sp>
      <p:pic>
        <p:nvPicPr>
          <p:cNvPr id="3" name="Picture 2" descr="slide-pic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21-29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4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The tens change</a:t>
            </a:r>
          </a:p>
        </p:txBody>
      </p:sp>
      <p:pic>
        <p:nvPicPr>
          <p:cNvPr id="3" name="Picture 2" descr="slide-pic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10, 20, 30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5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Two full tens</a:t>
            </a:r>
          </a:p>
        </p:txBody>
      </p:sp>
      <p:pic>
        <p:nvPicPr>
          <p:cNvPr id="3" name="Picture 2" descr="slide-pic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20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6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Two tens and one more</a:t>
            </a:r>
          </a:p>
        </p:txBody>
      </p:sp>
      <p:pic>
        <p:nvPicPr>
          <p:cNvPr id="3" name="Picture 2" descr="slide-pic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21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7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Find the hidden numbers</a:t>
            </a:r>
          </a:p>
        </p:txBody>
      </p:sp>
      <p:pic>
        <p:nvPicPr>
          <p:cNvPr id="3" name="Picture 2" descr="slide-pic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? ?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8"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10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>
                <a:solidFill>
                  <a:srgbClr val="142D4E"/>
                </a:solidFill>
                <a:latin typeface="Andika"/>
              </a:rPr>
              <a:t>Find more hidden numbers</a:t>
            </a:r>
          </a:p>
        </p:txBody>
      </p:sp>
      <p:pic>
        <p:nvPicPr>
          <p:cNvPr id="3" name="Picture 2" descr="slide-pic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000" y="1300000"/>
            <a:ext cx="6450000" cy="43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5700000"/>
            <a:ext cx="11277600" cy="80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200">
                <a:latin typeface="Andika"/>
              </a:rPr>
              <a:t>? ?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20000"/>
          </a:xfrm>
          <a:prstGeom prst="rect">
            <a:avLst/>
          </a:prstGeom>
          <a:solidFill>
            <a:srgbClr val="F4B5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6420000"/>
            <a:ext cx="11277600" cy="380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006B73"/>
                </a:solidFill>
                <a:latin typeface="Andika"/>
              </a:rPr>
              <a:t>Education Makes Sense · educationmakessense.co.uk · Clear lessons. Confident learning.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Input slides: Counting beyond 20</dc:title>
  <dc:subject/>
  <dc:creator>Education pipeline</dc:creator>
  <cp:keywords/>
  <dc:description>generated using python-pptx</dc:description>
  <cp:lastModifiedBy>Education pipeline</cp:lastModifiedBy>
  <cp:revision>1</cp:revision>
  <dcterms:created xsi:type="dcterms:W3CDTF">2026-01-01T00:00:00Z</dcterms:created>
  <dcterms:modified xsi:type="dcterms:W3CDTF">2026-01-01T00:00:00Z</dcterms:modified>
  <cp:category/>
</cp:coreProperties>
</file>