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Let's count the counters together. 1, 2, 3, 4, 5, 6, 7. There are 7 counters on our ten frame. How many more boxes are empty?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ten frame fill up. Count with me. 1, 2, 3, 4, 5, 6, 7, 8, 9. There are 9 counters now. Only 1 empty box left.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Here is our part-whole model. One part has 1, the other part has 7. 1 and 7 make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Look, I've swapped the parts around. Now it's 7 and 1. 7 and 1 still make 8. The parts can swap places.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Now let's make 9. One part has 1, the other part has 8. 1 and 8 make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I've swapped these parts too. Now it's 8 and 1. 8 and 1 make 9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time one part has 9 and the other part has 0. Zero means none at all. 9 and 0 make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at our rekenrek. There are 3 red beads and 6 white beads. 3 and 6 make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How many on the ten frame?</a:t>
            </a:r>
          </a:p>
        </p:txBody>
      </p:sp>
      <p:pic>
        <p:nvPicPr>
          <p:cNvPr id="3" name="Picture 2" descr="slide-pic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Filling the ten frame</a:t>
            </a:r>
          </a:p>
        </p:txBody>
      </p:sp>
      <p:pic>
        <p:nvPicPr>
          <p:cNvPr id="3" name="Picture 2" descr="slide-pic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8</a:t>
            </a:r>
          </a:p>
        </p:txBody>
      </p:sp>
      <p:pic>
        <p:nvPicPr>
          <p:cNvPr id="3" name="Picture 2" descr="slide-pic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 and 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8</a:t>
            </a:r>
          </a:p>
        </p:txBody>
      </p:sp>
      <p:pic>
        <p:nvPicPr>
          <p:cNvPr id="3" name="Picture 2" descr="slide-pic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7 and 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9</a:t>
            </a:r>
          </a:p>
        </p:txBody>
      </p:sp>
      <p:pic>
        <p:nvPicPr>
          <p:cNvPr id="3" name="Picture 2" descr="slide-pi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 and 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9</a:t>
            </a:r>
          </a:p>
        </p:txBody>
      </p:sp>
      <p:pic>
        <p:nvPicPr>
          <p:cNvPr id="3" name="Picture 2" descr="slide-pic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8 and 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7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Parts that make 9</a:t>
            </a:r>
          </a:p>
        </p:txBody>
      </p:sp>
      <p:pic>
        <p:nvPicPr>
          <p:cNvPr id="3" name="Picture 2" descr="slide-pic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9 and 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8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Beads on the rekenrek</a:t>
            </a:r>
          </a:p>
        </p:txBody>
      </p:sp>
      <p:pic>
        <p:nvPicPr>
          <p:cNvPr id="3" name="Picture 2" descr="slide-pic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3 and 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slides: Composition of numbers to 9</dc:title>
  <dc:subject/>
  <dc:creator>Education pipeline</dc:creator>
  <cp:keywords/>
  <dc:description>generated using python-pptx</dc:description>
  <cp:lastModifiedBy>Education pipeline</cp:lastModifiedBy>
  <cp:revision>1</cp:revision>
  <dcterms:created xsi:type="dcterms:W3CDTF">2026-01-01T00:00:00Z</dcterms:created>
  <dcterms:modified xsi:type="dcterms:W3CDTF">2026-01-01T00:00:00Z</dcterms:modified>
  <cp:category/>
</cp:coreProperties>
</file>