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Let's look at our ten frame on the carpet. Can you see the dots? Count them with your partner... yes, 6! How many more dots would we need to make 8?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Now look at this ten frame. Count every dot with me... 1, 2, 3, 4, 5, 6, 7, 8. That's 8 dots altogether.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Here is 7 split into two parts. One part has 1, the other part has 6. 1 and 6 make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 carefully — the parts have swapped places! Now it's 6 and 1. Does it still make 7? Yes it does, the parts can switch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Now we're thinking about 8. This whole is split into 1 and 7. Say it with me: 1 and 7 make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parts have swapped again! 7 and 1 — does it still make 8? Let's check together: yes, 7 and 1 make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time one part has 8 and the other part has nothing at all — 0. 8 and 0 make 8. If we take away 0, we still have all 8 left.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 at our rekenrek. Count the red beads... 3. Now count the white beads... 5. 3 and 5 make 8 altogether.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How many on the ten frame?</a:t>
            </a:r>
          </a:p>
        </p:txBody>
      </p:sp>
      <p:pic>
        <p:nvPicPr>
          <p:cNvPr id="3" name="Picture 2" descr="slide-pic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A full ten frame</a:t>
            </a:r>
          </a:p>
        </p:txBody>
      </p:sp>
      <p:pic>
        <p:nvPicPr>
          <p:cNvPr id="3" name="Picture 2" descr="slide-pic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Parts that make 7</a:t>
            </a:r>
          </a:p>
        </p:txBody>
      </p:sp>
      <p:pic>
        <p:nvPicPr>
          <p:cNvPr id="3" name="Picture 2" descr="slide-pic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1 and 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Parts that make 7</a:t>
            </a:r>
          </a:p>
        </p:txBody>
      </p:sp>
      <p:pic>
        <p:nvPicPr>
          <p:cNvPr id="3" name="Picture 2" descr="slide-pic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6 and 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5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Parts that make 8</a:t>
            </a:r>
          </a:p>
        </p:txBody>
      </p:sp>
      <p:pic>
        <p:nvPicPr>
          <p:cNvPr id="3" name="Picture 2" descr="slide-pic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1 and 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Parts that make 8</a:t>
            </a:r>
          </a:p>
        </p:txBody>
      </p:sp>
      <p:pic>
        <p:nvPicPr>
          <p:cNvPr id="3" name="Picture 2" descr="slide-pic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7 and 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7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What if one part is zero?</a:t>
            </a:r>
          </a:p>
        </p:txBody>
      </p:sp>
      <p:pic>
        <p:nvPicPr>
          <p:cNvPr id="3" name="Picture 2" descr="slide-pic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8 and 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8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Red beads and white beads</a:t>
            </a:r>
          </a:p>
        </p:txBody>
      </p:sp>
      <p:pic>
        <p:nvPicPr>
          <p:cNvPr id="3" name="Picture 2" descr="slide-pic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3 and 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Input slides: Composition of numbers to 8</dc:title>
  <dc:subject/>
  <dc:creator>Education pipeline</dc:creator>
  <cp:keywords/>
  <dc:description>generated using python-pptx</dc:description>
  <cp:lastModifiedBy>Education pipeline</cp:lastModifiedBy>
  <cp:revision>1</cp:revision>
  <dcterms:created xsi:type="dcterms:W3CDTF">2026-01-01T00:00:00Z</dcterms:created>
  <dcterms:modified xsi:type="dcterms:W3CDTF">2026-01-01T00:00:00Z</dcterms:modified>
  <cp:category/>
</cp:coreProperties>
</file>