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Let's look at our ten frame together. Count with me: 1, 2, 3, 4, 5. There are 5 counters. How many more would we need to make 7? That's right, 5 and 2 make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Now our ten frame looks fuller. Let's count together: 1, 2, 3, 4, 5, 6, 7. There are 7 counters here. The ten frame shows us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Look at our part-whole model. One part has 1 and the other part has 5. 1 and 5 make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Now the parts have swapped round. 5 and 1 still make 6. It's the same two parts, just the other way round.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Now let's split 7. One part has 1 and the other part has 6. 1 and 6 make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Let's swap the parts round, just like we did before. 6 and 1 still make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if one part has nothing in it at all? 7 and 0 make 7. Zero means none.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 our rekenrek we have 3 red beads and 4 white beads. 3 and 4 make 7. Can anyone think of another way we could make 7?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How many on the ten frame?</a:t>
            </a:r>
          </a:p>
        </p:txBody>
      </p:sp>
      <p:pic>
        <p:nvPicPr>
          <p:cNvPr id="3" name="Picture 2" descr="slide-pic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2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A ten frame showing 7</a:t>
            </a:r>
          </a:p>
        </p:txBody>
      </p:sp>
      <p:pic>
        <p:nvPicPr>
          <p:cNvPr id="3" name="Picture 2" descr="slide-pic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3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Splitting 6: 1 and 5</a:t>
            </a:r>
          </a:p>
        </p:txBody>
      </p:sp>
      <p:pic>
        <p:nvPicPr>
          <p:cNvPr id="3" name="Picture 2" descr="slide-pic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1 and 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4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Splitting 6: 5 and 1</a:t>
            </a:r>
          </a:p>
        </p:txBody>
      </p:sp>
      <p:pic>
        <p:nvPicPr>
          <p:cNvPr id="3" name="Picture 2" descr="slide-pic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5 and 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5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Splitting 7: 1 and 6</a:t>
            </a:r>
          </a:p>
        </p:txBody>
      </p:sp>
      <p:pic>
        <p:nvPicPr>
          <p:cNvPr id="3" name="Picture 2" descr="slide-pic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1 and 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6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Splitting 7: 6 and 1</a:t>
            </a:r>
          </a:p>
        </p:txBody>
      </p:sp>
      <p:pic>
        <p:nvPicPr>
          <p:cNvPr id="3" name="Picture 2" descr="slide-pic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6 and 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7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Splitting 7: 7 and 0</a:t>
            </a:r>
          </a:p>
        </p:txBody>
      </p:sp>
      <p:pic>
        <p:nvPicPr>
          <p:cNvPr id="3" name="Picture 2" descr="slide-pic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7 and 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8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Red and white beads</a:t>
            </a:r>
          </a:p>
        </p:txBody>
      </p:sp>
      <p:pic>
        <p:nvPicPr>
          <p:cNvPr id="3" name="Picture 2" descr="slide-pic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3 and 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Input slides: Composition of numbers to 7</dc:title>
  <dc:subject/>
  <dc:creator>Education pipeline</dc:creator>
  <cp:keywords/>
  <dc:description>generated using python-pptx</dc:description>
  <cp:lastModifiedBy>Education pipeline</cp:lastModifiedBy>
  <cp:revision>1</cp:revision>
  <dcterms:created xsi:type="dcterms:W3CDTF">2026-01-01T00:00:00Z</dcterms:created>
  <dcterms:modified xsi:type="dcterms:W3CDTF">2026-01-01T00:00:00Z</dcterms:modified>
  <cp:category/>
</cp:coreProperties>
</file>