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look at our ten frame together. Can you see how many counters are on it? That's right, there are 8. How many more would we need to fill the whole frame and make 10?</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look at this ten frame. Every single space is full. Let's count them together. Yes, 10! When all the spaces are full, we have 10.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9 split into two parts. One part has 1, and the other part has 8. 1 and 8 together make 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the parts have swapped places! Now 8 is first and 1 is second. 8 and 1 still make 9, just like before.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time our whole is 10. One part is 1, and the other part is 9. 1 and 9 together make 10.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parts have swapped around again. Now 9 comes first and 1 comes second. 9 and 1 still make 10.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carefully at this part-whole model. One part has 10, and the other part has 0, nothing at all. 10 and 0 still make 10.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at our rekenrek. There are 3 red beads and 7 white beads. 3 and 7 together make 10 beads altogether.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name="Slide 1">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How many on the ten frame?</a:t>
            </a:r>
          </a:p>
        </p:txBody>
      </p:sp>
      <p:pic>
        <p:nvPicPr>
          <p:cNvPr id="3" name="Picture 2" descr="slide-pic-01.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8</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name="Slide 2">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A full ten frame!</a:t>
            </a:r>
          </a:p>
        </p:txBody>
      </p:sp>
      <p:pic>
        <p:nvPicPr>
          <p:cNvPr id="3" name="Picture 2" descr="slide-pic-02.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10</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name="Slide 3">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Parts of 9</a:t>
            </a:r>
          </a:p>
        </p:txBody>
      </p:sp>
      <p:pic>
        <p:nvPicPr>
          <p:cNvPr id="3" name="Picture 2" descr="slide-pic-03.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1 and 8</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name="Slide 4">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Parts of 9, swapped</a:t>
            </a:r>
          </a:p>
        </p:txBody>
      </p:sp>
      <p:pic>
        <p:nvPicPr>
          <p:cNvPr id="3" name="Picture 2" descr="slide-pic-04.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8 and 1</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name="Slide 5">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Parts of 10</a:t>
            </a:r>
          </a:p>
        </p:txBody>
      </p:sp>
      <p:pic>
        <p:nvPicPr>
          <p:cNvPr id="3" name="Picture 2" descr="slide-pic-05.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1 and 9</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name="Slide 6">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Parts of 10, swapped</a:t>
            </a:r>
          </a:p>
        </p:txBody>
      </p:sp>
      <p:pic>
        <p:nvPicPr>
          <p:cNvPr id="3" name="Picture 2" descr="slide-pic-06.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9 and 1</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name="Slide 7">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What if one part is empty?</a:t>
            </a:r>
          </a:p>
        </p:txBody>
      </p:sp>
      <p:pic>
        <p:nvPicPr>
          <p:cNvPr id="3" name="Picture 2" descr="slide-pic-07.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10 and 0</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name="Slide 8">
    <p:spTree>
      <p:nvGrpSpPr>
        <p:cNvPr id="1" name=""/>
        <p:cNvGrpSpPr/>
        <p:nvPr/>
      </p:nvGrpSpPr>
      <p:grpSpPr/>
      <p:sp>
        <p:nvSpPr>
          <p:cNvPr id="2" name="TextBox 1"/>
          <p:cNvSpPr txBox="1"/>
          <p:nvPr/>
        </p:nvSpPr>
        <p:spPr>
          <a:xfrm>
            <a:off x="457200" y="228600"/>
            <a:ext cx="11277600" cy="1000000"/>
          </a:xfrm>
          <a:prstGeom prst="rect">
            <a:avLst/>
          </a:prstGeom>
          <a:noFill/>
        </p:spPr>
        <p:txBody>
          <a:bodyPr wrap="none">
            <a:spAutoFit/>
          </a:bodyPr>
          <a:lstStyle/>
          <a:p>
            <a:r>
              <a:rPr sz="4000">
                <a:solidFill>
                  <a:srgbClr val="142D4E"/>
                </a:solidFill>
                <a:latin typeface="Andika"/>
              </a:rPr>
              <a:t>Beads on the rekenrek</a:t>
            </a:r>
          </a:p>
        </p:txBody>
      </p:sp>
      <p:pic>
        <p:nvPicPr>
          <p:cNvPr id="3" name="Picture 2" descr="slide-pic-08.png"/>
          <p:cNvPicPr>
            <a:picLocks noChangeAspect="1"/>
          </p:cNvPicPr>
          <p:nvPr/>
        </p:nvPicPr>
        <p:blipFill>
          <a:blip r:embed="rId2"/>
          <a:stretch>
            <a:fillRect/>
          </a:stretch>
        </p:blipFill>
        <p:spPr>
          <a:xfrm>
            <a:off x="2596000" y="1300000"/>
            <a:ext cx="6450000" cy="4300000"/>
          </a:xfrm>
          <a:prstGeom prst="rect">
            <a:avLst/>
          </a:prstGeom>
        </p:spPr>
      </p:pic>
      <p:sp>
        <p:nvSpPr>
          <p:cNvPr id="4" name="TextBox 3"/>
          <p:cNvSpPr txBox="1"/>
          <p:nvPr/>
        </p:nvSpPr>
        <p:spPr>
          <a:xfrm>
            <a:off x="457200" y="5700000"/>
            <a:ext cx="11277600" cy="800000"/>
          </a:xfrm>
          <a:prstGeom prst="rect">
            <a:avLst/>
          </a:prstGeom>
          <a:noFill/>
        </p:spPr>
        <p:txBody>
          <a:bodyPr wrap="none">
            <a:spAutoFit/>
          </a:bodyPr>
          <a:lstStyle/>
          <a:p>
            <a:r>
              <a:rPr sz="3200">
                <a:latin typeface="Andika"/>
              </a:rPr>
              <a:t>3 and 7</a:t>
            </a:r>
          </a:p>
        </p:txBody>
      </p:sp>
      <p:sp>
        <p:nvSpPr>
          <p:cNvPr id="5" name="Rectangle 4"/>
          <p:cNvSpPr/>
          <p:nvPr/>
        </p:nvSpPr>
        <p:spPr>
          <a:xfrm>
            <a:off x="0" y="0"/>
            <a:ext cx="12192000" cy="120000"/>
          </a:xfrm>
          <a:prstGeom prst="rect">
            <a:avLst/>
          </a:prstGeom>
          <a:solidFill>
            <a:srgbClr val="F4B5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6420000"/>
            <a:ext cx="11277600" cy="380000"/>
          </a:xfrm>
          <a:prstGeom prst="rect">
            <a:avLst/>
          </a:prstGeom>
          <a:noFill/>
        </p:spPr>
        <p:txBody>
          <a:bodyPr wrap="none">
            <a:spAutoFit/>
          </a:bodyPr>
          <a:lstStyle/>
          <a:p>
            <a:r>
              <a:rPr sz="1200">
                <a:solidFill>
                  <a:srgbClr val="006B73"/>
                </a:solidFill>
                <a:latin typeface="Andika"/>
              </a:rPr>
              <a:t>Education Makes Sense · educationmakessense.co.uk · Clear lessons. Confident learning.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Input slides: Composition of numbers to 10</dc:title>
  <dc:subject/>
  <dc:creator>Education pipeline</dc:creator>
  <cp:keywords/>
  <dc:description>generated using python-pptx</dc:description>
  <cp:lastModifiedBy>Education pipeline</cp:lastModifiedBy>
  <cp:revision>1</cp:revision>
  <dcterms:created xsi:type="dcterms:W3CDTF">2026-01-01T00:00:00Z</dcterms:created>
  <dcterms:modified xsi:type="dcterms:W3CDTF">2026-01-01T00:00:00Z</dcterms:modified>
  <cp:category/>
</cp:coreProperties>
</file>