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Let's line up our counters in pairs, like partners on the carpet. Every counter in the top row has found a partner in the bottom row, but look — some counters in the bottom row have no partner! That tells us 5 is more than 3, and 3 is fewer than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We've joined each pair with a dotted line. This time the top row has counters left over with no partner, so the top row has more. 6 is more than 4, and 4 is fewer than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Follow the dotted lines along each pair. Every counter in the top row has a partner, but one counter in the bottom row is on its own. That means 5 is more than 4, and 4 is fewer than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Look along the pairs joined by dotted lines. The bottom row runs out first, and the top row still has counters with no partner. 7 is more than 5, and 5 is fewer than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Let's check every pair along the dotted lines. Look carefully... every single counter has found a partner, and none are left over in either row! 5 and 5 are the same.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Follow the dotted lines from the top row to the bottom row. The bottom row has lots of counters with no partner. 7 is more than 4, and 4 is fewer than 7. What could we add to the top row to make these two groups the same?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Here are our numerals, 6 and 3, next to the counters. 6 is more than 3, and 3 is fewer than 6. 6 is 3 more than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Look at the numerals 9 and 10 beside our rows. 10 is more than 9, and 9 is fewer than 10. 10 is 1 more than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Comparing two groups</a:t>
            </a:r>
          </a:p>
        </p:txBody>
      </p:sp>
      <p:pic>
        <p:nvPicPr>
          <p:cNvPr id="3" name="Picture 2" descr="slide-pic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3    5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Which group has more?</a:t>
            </a:r>
          </a:p>
        </p:txBody>
      </p:sp>
      <p:pic>
        <p:nvPicPr>
          <p:cNvPr id="3" name="Picture 2" descr="slide-pic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6    4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Spot the extra one</a:t>
            </a:r>
          </a:p>
        </p:txBody>
      </p:sp>
      <p:pic>
        <p:nvPicPr>
          <p:cNvPr id="3" name="Picture 2" descr="slide-pic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4    5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4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How many more?</a:t>
            </a:r>
          </a:p>
        </p:txBody>
      </p:sp>
      <p:pic>
        <p:nvPicPr>
          <p:cNvPr id="3" name="Picture 2" descr="slide-pic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7    5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5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Same or different?</a:t>
            </a:r>
          </a:p>
        </p:txBody>
      </p:sp>
      <p:pic>
        <p:nvPicPr>
          <p:cNvPr id="3" name="Picture 2" descr="slide-pic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5    5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6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Making groups the same</a:t>
            </a:r>
          </a:p>
        </p:txBody>
      </p:sp>
      <p:pic>
        <p:nvPicPr>
          <p:cNvPr id="3" name="Picture 2" descr="slide-pic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4    7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7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More than, fewer than</a:t>
            </a:r>
          </a:p>
        </p:txBody>
      </p:sp>
      <p:pic>
        <p:nvPicPr>
          <p:cNvPr id="3" name="Picture 2" descr="slide-pic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6    3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8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Comparing with numerals</a:t>
            </a:r>
          </a:p>
        </p:txBody>
      </p:sp>
      <p:pic>
        <p:nvPicPr>
          <p:cNvPr id="3" name="Picture 2" descr="slide-pic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9    10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Input slides: Comparing quantities to 10</dc:title>
  <dc:subject/>
  <dc:creator>Education pipeline</dc:creator>
  <cp:keywords/>
  <dc:description>generated using python-pptx</dc:description>
  <cp:lastModifiedBy>Education pipeline</cp:lastModifiedBy>
  <cp:revision>1</cp:revision>
  <dcterms:created xsi:type="dcterms:W3CDTF">2026-01-01T00:00:00Z</dcterms:created>
  <dcterms:modified xsi:type="dcterms:W3CDTF">2026-01-01T00:00:00Z</dcterms:modified>
  <cp:category/>
</cp:coreProperties>
</file>